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71" r:id="rId4"/>
    <p:sldId id="272" r:id="rId5"/>
    <p:sldId id="273" r:id="rId6"/>
    <p:sldId id="286" r:id="rId7"/>
    <p:sldId id="289" r:id="rId8"/>
    <p:sldId id="287" r:id="rId9"/>
    <p:sldId id="276" r:id="rId10"/>
    <p:sldId id="290" r:id="rId11"/>
    <p:sldId id="294" r:id="rId12"/>
    <p:sldId id="278" r:id="rId13"/>
    <p:sldId id="280" r:id="rId14"/>
    <p:sldId id="297" r:id="rId15"/>
    <p:sldId id="291" r:id="rId16"/>
    <p:sldId id="296" r:id="rId17"/>
    <p:sldId id="295" r:id="rId18"/>
    <p:sldId id="281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FF6600"/>
    <a:srgbClr val="FFEEB7"/>
    <a:srgbClr val="FFDF79"/>
    <a:srgbClr val="006600"/>
    <a:srgbClr val="5FE25C"/>
    <a:srgbClr val="26C022"/>
    <a:srgbClr val="54E151"/>
    <a:srgbClr val="1E951B"/>
    <a:srgbClr val="9CB86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E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6C97E-A73F-4E1B-8474-0C3DFF59563E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F1CAE-8A5C-4D53-A255-7EA4CBCA3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90;&#1072;&#1090;&#1072;&#1088;&#1089;&#1082;&#1072;&#1103;%20&#1085;&#1077;&#1078;&#1085;&#1072;&#1103;%20&#1084;&#1077;&#1083;&#1086;&#1076;&#1080;&#1103;(muzoman.net).mp3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142976" y="857232"/>
            <a:ext cx="6643734" cy="4786346"/>
          </a:xfrm>
          <a:prstGeom prst="roundRect">
            <a:avLst/>
          </a:prstGeom>
          <a:solidFill>
            <a:srgbClr val="FFDF7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узор цветы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2000240"/>
            <a:ext cx="5823813" cy="469984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"/>
          </a:blip>
          <a:srcRect/>
          <a:stretch>
            <a:fillRect/>
          </a:stretch>
        </p:blipFill>
        <p:spPr bwMode="auto">
          <a:xfrm>
            <a:off x="0" y="-214338"/>
            <a:ext cx="1790455" cy="18573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57159" y="785794"/>
            <a:ext cx="8215370" cy="521681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endParaRPr lang="ru-RU" sz="11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</a:endParaRPr>
          </a:p>
          <a:p>
            <a:pPr lvl="0" algn="ctr"/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rPr>
              <a:t>Муниципальное бюджетное дошкольное </a:t>
            </a:r>
          </a:p>
          <a:p>
            <a:pPr lvl="0" algn="ctr"/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rPr>
              <a:t>образовательное  учреждение  </a:t>
            </a:r>
          </a:p>
          <a:p>
            <a:pPr lvl="0" algn="ctr"/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rPr>
              <a:t>«Центр развития ребенка – детский сад»  </a:t>
            </a:r>
          </a:p>
          <a:p>
            <a:pPr lvl="0" algn="ctr"/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rPr>
              <a:t>г. Нурлат Республики Татарстан 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Подборка дидактических игр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ДОМ» – «МИНЕМ </a:t>
            </a:r>
            <a:r>
              <a:rPr lang="tt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ӨЕМ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tt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4 – 5 лет</a:t>
            </a:r>
          </a:p>
          <a:p>
            <a:pPr algn="ctr"/>
            <a:endParaRPr lang="tt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tt-RU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В</a:t>
            </a:r>
            <a:r>
              <a:rPr lang="tt-RU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оспитатель</a:t>
            </a:r>
            <a:endParaRPr lang="tt-RU" sz="16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Мусина </a:t>
            </a:r>
            <a:r>
              <a:rPr lang="tt-RU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З.И.</a:t>
            </a:r>
            <a:endParaRPr lang="ru-RU" sz="1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Рисунок 12" descr="бабочк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428604"/>
            <a:ext cx="1071570" cy="1136910"/>
          </a:xfrm>
          <a:prstGeom prst="rect">
            <a:avLst/>
          </a:prstGeom>
        </p:spPr>
      </p:pic>
      <p:pic>
        <p:nvPicPr>
          <p:cNvPr id="14" name="Рисунок 13" descr="бабочка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4429132"/>
            <a:ext cx="1357322" cy="1357322"/>
          </a:xfrm>
          <a:prstGeom prst="rect">
            <a:avLst/>
          </a:prstGeom>
        </p:spPr>
      </p:pic>
      <p:pic>
        <p:nvPicPr>
          <p:cNvPr id="9" name="татарская нежная мелодия(muzoman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-571536" y="41433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3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5852" y="571480"/>
            <a:ext cx="70723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Вариант 3.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игра </a:t>
            </a:r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“Угости друзей”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“Дусларны сыйла” 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Игровая задача: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закрепить слова, определяющие членов семьи, продукты; развивать диалогическую речь.</a:t>
            </a:r>
            <a:endParaRPr lang="tt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pic>
        <p:nvPicPr>
          <p:cNvPr id="6" name="Picture 2" descr="C:\Documents and Settings\User\Рабочий стол\умк фотки\P1040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88557">
            <a:off x="420429" y="777224"/>
            <a:ext cx="3755886" cy="2470978"/>
          </a:xfrm>
          <a:prstGeom prst="rect">
            <a:avLst/>
          </a:prstGeom>
          <a:noFill/>
        </p:spPr>
      </p:pic>
      <p:pic>
        <p:nvPicPr>
          <p:cNvPr id="7" name="Picture 3" descr="C:\Documents and Settings\User\Рабочий стол\умк фотки\P10405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3429000"/>
            <a:ext cx="4038993" cy="2500330"/>
          </a:xfrm>
          <a:prstGeom prst="rect">
            <a:avLst/>
          </a:prstGeom>
          <a:noFill/>
        </p:spPr>
      </p:pic>
      <p:pic>
        <p:nvPicPr>
          <p:cNvPr id="8" name="Picture 4" descr="C:\Documents and Settings\User\Рабочий стол\умк фотки\P10406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45427">
            <a:off x="4965730" y="797941"/>
            <a:ext cx="3595818" cy="269659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500042"/>
            <a:ext cx="69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Дидактическое  игра  </a:t>
            </a:r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“Найди  пару”  </a:t>
            </a:r>
          </a:p>
        </p:txBody>
      </p:sp>
      <p:pic>
        <p:nvPicPr>
          <p:cNvPr id="5" name="Picture 2" descr="C:\Documents and Settings\User\Рабочий стол\P10406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285992"/>
            <a:ext cx="4506386" cy="34736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1142984"/>
            <a:ext cx="66437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Путем вращения двух кругов дети подбирают необходимые изображения и отвечают на татарском языке на заданный педагогом вопрос</a:t>
            </a:r>
            <a:r>
              <a:rPr lang="tt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 rot="10800000" flipV="1">
            <a:off x="500034" y="834533"/>
            <a:ext cx="7500990" cy="24929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Дидактик  уен          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Бир әле 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Дай пожалуйста.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(диалог между воспитателем и детьми.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спрашивают 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игрушки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дарят персонажу).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Саша: 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Аю (куян, туп) бир әле.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Тәрбияче: 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Нинди аю!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Саша: 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Зур, матур, чиста, әйбәт аю.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</a:t>
            </a:r>
            <a:r>
              <a:rPr kumimoji="0" lang="tt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Тәрбияче: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 зур, матур, чиста, әйбәт аю.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Дидактическая  игра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«Чистый – грязный»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User\Рабочий стол\P10406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785926"/>
            <a:ext cx="5374762" cy="403107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14414" y="571480"/>
            <a:ext cx="69294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Вариант 1.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Дидактическая игра </a:t>
            </a:r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“Определи  правильно ”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Игровая задача: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правильно произносить названия предметов; упражнять в подборе определения (большой-зур, маленький-кечкенә) для определенного предмета.</a:t>
            </a:r>
            <a:endParaRPr lang="tt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pic>
        <p:nvPicPr>
          <p:cNvPr id="4098" name="Picture 2" descr="C:\Documents and Settings\User\Рабочий стол\P1040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71480"/>
            <a:ext cx="3810412" cy="2857520"/>
          </a:xfrm>
          <a:prstGeom prst="rect">
            <a:avLst/>
          </a:prstGeom>
          <a:noFill/>
        </p:spPr>
      </p:pic>
      <p:pic>
        <p:nvPicPr>
          <p:cNvPr id="4099" name="Picture 3" descr="C:\Documents and Settings\User\Рабочий стол\P10406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214686"/>
            <a:ext cx="3571900" cy="26786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5929330"/>
            <a:ext cx="4357718" cy="7858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0100" y="285728"/>
            <a:ext cx="728667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Дидактическая  игра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«Давай  посчитаем»  -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Әйдәгез  саныйбыз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lvl="0"/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Игровая задача: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закрепить умение считать на татарском языке, соотносить количество предметов с цифрой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643182"/>
            <a:ext cx="81439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Ход игры: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(диалог между воспитателем и детьми, между детьми).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развивать умение понимать и обдуманно отвечать на вопросы.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Ход игры: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Әйе, бер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Өч?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дүрт.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Өч?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дүрт.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pic>
        <p:nvPicPr>
          <p:cNvPr id="5122" name="Picture 2" descr="C:\Documents and Settings\User\Рабочий стол\P1040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571480"/>
            <a:ext cx="3429373" cy="2571768"/>
          </a:xfrm>
          <a:prstGeom prst="rect">
            <a:avLst/>
          </a:prstGeom>
          <a:noFill/>
        </p:spPr>
      </p:pic>
      <p:pic>
        <p:nvPicPr>
          <p:cNvPr id="5123" name="Picture 3" descr="C:\Documents and Settings\User\Рабочий стол\P10406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607210"/>
            <a:ext cx="3357878" cy="2518152"/>
          </a:xfrm>
          <a:prstGeom prst="rect">
            <a:avLst/>
          </a:prstGeom>
          <a:noFill/>
        </p:spPr>
      </p:pic>
      <p:pic>
        <p:nvPicPr>
          <p:cNvPr id="5124" name="Picture 4" descr="C:\Documents and Settings\User\Рабочий стол\P10406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3286124"/>
            <a:ext cx="3286148" cy="2464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озы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02337">
            <a:off x="1071538" y="3888573"/>
            <a:ext cx="3439490" cy="2969427"/>
          </a:xfrm>
          <a:prstGeom prst="rect">
            <a:avLst/>
          </a:prstGeom>
        </p:spPr>
      </p:pic>
      <p:pic>
        <p:nvPicPr>
          <p:cNvPr id="8" name="Рисунок 7" descr="узорчик.png"/>
          <p:cNvPicPr>
            <a:picLocks noChangeAspect="1"/>
          </p:cNvPicPr>
          <p:nvPr/>
        </p:nvPicPr>
        <p:blipFill>
          <a:blip r:embed="rId3" cstate="print">
            <a:lum bright="-30000"/>
          </a:blip>
          <a:stretch>
            <a:fillRect/>
          </a:stretch>
        </p:blipFill>
        <p:spPr>
          <a:xfrm rot="5400000">
            <a:off x="-484389" y="2698911"/>
            <a:ext cx="2071702" cy="531485"/>
          </a:xfrm>
          <a:prstGeom prst="rect">
            <a:avLst/>
          </a:prstGeom>
        </p:spPr>
      </p:pic>
      <p:pic>
        <p:nvPicPr>
          <p:cNvPr id="9" name="Рисунок 8" descr="узорчик.png"/>
          <p:cNvPicPr>
            <a:picLocks noChangeAspect="1"/>
          </p:cNvPicPr>
          <p:nvPr/>
        </p:nvPicPr>
        <p:blipFill>
          <a:blip r:embed="rId3" cstate="print">
            <a:lum bright="-30000"/>
          </a:blip>
          <a:stretch>
            <a:fillRect/>
          </a:stretch>
        </p:blipFill>
        <p:spPr>
          <a:xfrm rot="10800000">
            <a:off x="4929190" y="6000768"/>
            <a:ext cx="2071702" cy="53148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00100" y="1285860"/>
            <a:ext cx="739567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 </a:t>
            </a:r>
          </a:p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ИГЪТИБАРЫГЫЗ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Ө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ЧЕН РӘХМӘТ!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pic>
        <p:nvPicPr>
          <p:cNvPr id="7" name="Рисунок 6" descr="кремл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57166"/>
            <a:ext cx="3286148" cy="22502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кул шариф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2" y="3143248"/>
            <a:ext cx="3048021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хра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3929066"/>
            <a:ext cx="3286148" cy="20002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4929190" y="357166"/>
            <a:ext cx="37862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Татарча да яхшы бел,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Русча да яхшы бел.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Икесе дә безнең өчен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Иң кирәкле затлы тел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00FF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Знай татарский ты язык,  Знай и русский ты язык.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Оба очень нам нужны, Одинаковы важны.           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                 </a:t>
            </a:r>
            <a:r>
              <a:rPr lang="tt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          Ш.Маннур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500034" y="645524"/>
            <a:ext cx="8286808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УМК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кысаларында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дидактик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уеннар</a:t>
            </a:r>
            <a:endParaRPr lang="ru-RU" sz="2000" b="1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Дидактик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уеннар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балаларның сүзлек запасларын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арттыру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белән генә чикләнми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программа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материалын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яхшырак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үзләштерергә ярдәм итә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,татар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теленең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лексикасын,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сөйләм материалын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уен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формасында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үзләштерергә мөмкинлек бирә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телгә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карата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кызыксыну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уята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hәрбер тәрбияче, балаларның яшь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hәм шәхси үзенчәлекләрен исәпкә алып,дидактик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уеннарны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катлауландыра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яисә җиңеләйтә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“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Өйдә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кем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яши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?”, “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Әдә  саңа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”, “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Сыйла  дасларны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”,“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Ул  нинди?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”,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“Кем  нәрсе  шли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”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кебек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дидактик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уеннар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тәкъдим итәм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Бу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уеннар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үткән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(өйрәнгән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материалны</a:t>
            </a:r>
            <a:r>
              <a:rPr kumimoji="0" lang="tt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ныгытып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кына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калмыйлар,ә балаларның хәтерен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игътибарын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сөйләмен,фикерләү сәләтен,кул чуклары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мускулларын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үстерәләр.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1538" y="1000108"/>
            <a:ext cx="70009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Закрепить в речи детей слова, обозначающие членов семьи, продукты, игрушки, фрукты, определения предметов и их количество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lang="tt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ормировать умение детей составлять словосочетания и предложения на татарском языке;  совершенствовать диалогическую речь; прививать интерес к изучению татарского языка.</a:t>
            </a:r>
            <a:endParaRPr lang="tt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1000108"/>
            <a:ext cx="7572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состоит в форме домика  и из игровых дисков  и кругов с изображениями предметов, соответствующих темам проекта УМК; корзинка для хранения игрового материала.</a:t>
            </a:r>
          </a:p>
          <a:p>
            <a:pPr algn="just"/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Игра построена в диалоговой форме, может проводиться как индивидуально, так и с подгруппой детей. В начале игры воспитатель, устанавливая круги с картинками по темам проекта УМК,  создает игровую ситуацию (“Дома” – “Өйдә”) и приглашает детей. Путем вращения двух кругов и при  помощи прищепок  дети подбирают необходимые изображения и отвечают на татарском языке на заданный педагогом вопрос.   </a:t>
            </a:r>
          </a:p>
          <a:p>
            <a:pPr algn="just"/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Вариантов игры, в зависимости от поставленных задач, может быть нескол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ко.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1472" y="428604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Дидактическая  игра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«Кто  в  домике  живет?»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1538" y="1000108"/>
            <a:ext cx="5715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Игровая  задача: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побудить интерес и желание детей общаться на татарском языке.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2976" y="2357430"/>
            <a:ext cx="57150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Ход игры: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Тәрбияче:  Бу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кем?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Әти.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Тәрбияче:  Бу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кем?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Бала: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Әни,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әби, әти, кыз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малай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pic>
        <p:nvPicPr>
          <p:cNvPr id="1026" name="Picture 2" descr="C:\Documents and Settings\User\Рабочий стол\умк фотки\P10405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714356"/>
            <a:ext cx="3069719" cy="2177109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умк фотки\P10405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045220">
            <a:off x="752145" y="3661640"/>
            <a:ext cx="2928958" cy="2172855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умк фотки\P10405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1505">
            <a:off x="5603344" y="3670410"/>
            <a:ext cx="3095831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1472" y="428604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Дидактические игры  с  прищепками </a:t>
            </a:r>
            <a:r>
              <a:rPr lang="tt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“Давайте посчитаем” </a:t>
            </a:r>
            <a:r>
              <a:rPr lang="tt-RU" sz="20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tt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“Әйдәгез саныйбыз” 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solidFill>
                  <a:srgbClr val="FF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Игровая задача: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закрепить умение считать на татарском языке, соотносить количество предметов с цифрой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42968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1 вариант  игры:  Цель: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учить детей отвечать на вопрос: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Ничә?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(Сколько?)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Ход игры: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Ничә алма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Бер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өч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дүрт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биш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Мә бер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Ничә куян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Биш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Мә биш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2 вариант игры: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(диалог между воспитателем и детьми, между детьми).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развивать умение понимать и обдуманно отвечать на вопросы.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Ход игры: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Тәрбияче: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Бер?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Әйе, бер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err="1" smtClean="0"/>
              <a:t>Тәрбияче: </a:t>
            </a:r>
            <a:r>
              <a:rPr lang="ru-RU" sz="1600" dirty="0" err="1" smtClean="0"/>
              <a:t>Өч?</a:t>
            </a:r>
            <a:endParaRPr lang="ru-RU" sz="1600" dirty="0" smtClean="0"/>
          </a:p>
          <a:p>
            <a:r>
              <a:rPr lang="ru-RU" sz="1600" b="1" dirty="0" smtClean="0"/>
              <a:t>Бала: </a:t>
            </a:r>
            <a:r>
              <a:rPr lang="ru-RU" sz="1600" dirty="0" err="1" smtClean="0"/>
              <a:t>Юк</a:t>
            </a:r>
            <a:r>
              <a:rPr lang="ru-RU" sz="1600" dirty="0" smtClean="0"/>
              <a:t>, </a:t>
            </a:r>
            <a:r>
              <a:rPr lang="ru-RU" sz="1600" dirty="0" err="1" smtClean="0"/>
              <a:t>дүрт.</a:t>
            </a:r>
            <a:endParaRPr lang="ru-RU" sz="1600" dirty="0" smtClean="0"/>
          </a:p>
          <a:p>
            <a:r>
              <a:rPr lang="ru-RU" sz="1600" b="1" dirty="0" err="1" smtClean="0"/>
              <a:t>Тәрбияче: </a:t>
            </a:r>
            <a:r>
              <a:rPr lang="ru-RU" sz="1600" dirty="0" err="1" smtClean="0"/>
              <a:t>Өч?</a:t>
            </a:r>
            <a:endParaRPr lang="ru-RU" dirty="0" smtClean="0"/>
          </a:p>
          <a:p>
            <a:r>
              <a:rPr lang="ru-RU" b="1" dirty="0" smtClean="0"/>
              <a:t>Бала: </a:t>
            </a:r>
            <a:r>
              <a:rPr lang="ru-RU" dirty="0" err="1" smtClean="0"/>
              <a:t>Юк</a:t>
            </a:r>
            <a:r>
              <a:rPr lang="ru-RU" dirty="0" smtClean="0"/>
              <a:t>, </a:t>
            </a:r>
            <a:r>
              <a:rPr lang="ru-RU" dirty="0" err="1" smtClean="0"/>
              <a:t>дүрт.</a:t>
            </a:r>
            <a:endParaRPr lang="ru-RU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зор блестящий.gif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2357422" y="6072206"/>
            <a:ext cx="4357718" cy="700975"/>
          </a:xfrm>
          <a:prstGeom prst="rect">
            <a:avLst/>
          </a:prstGeom>
        </p:spPr>
      </p:pic>
      <p:pic>
        <p:nvPicPr>
          <p:cNvPr id="3074" name="Picture 2" descr="C:\Documents and Settings\User\Рабочий стол\умк фотки\P1040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2643205" cy="2071702"/>
          </a:xfrm>
          <a:prstGeom prst="rect">
            <a:avLst/>
          </a:prstGeom>
          <a:noFill/>
        </p:spPr>
      </p:pic>
      <p:pic>
        <p:nvPicPr>
          <p:cNvPr id="3075" name="Picture 3" descr="C:\Documents and Settings\User\Рабочий стол\умк фотки\P10406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3143247"/>
            <a:ext cx="2977629" cy="2095555"/>
          </a:xfrm>
          <a:prstGeom prst="rect">
            <a:avLst/>
          </a:prstGeom>
          <a:noFill/>
        </p:spPr>
      </p:pic>
      <p:pic>
        <p:nvPicPr>
          <p:cNvPr id="3076" name="Picture 4" descr="C:\Documents and Settings\User\Рабочий стол\умк фотки\P10406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500042"/>
            <a:ext cx="2762550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590</Words>
  <Application>Microsoft Office PowerPoint</Application>
  <PresentationFormat>Экран (4:3)</PresentationFormat>
  <Paragraphs>87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Дидактическая  игра «Чистый – грязный»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«МОЙ ДОМ» – «МИНЕМ ӨЕМ» для детей 4 – 6 лет Разработчик: воспитатель МБДОУ №66 Зайцева Г.Р</dc:title>
  <dc:creator>Dom</dc:creator>
  <cp:lastModifiedBy>User</cp:lastModifiedBy>
  <cp:revision>110</cp:revision>
  <dcterms:created xsi:type="dcterms:W3CDTF">2015-09-20T18:02:09Z</dcterms:created>
  <dcterms:modified xsi:type="dcterms:W3CDTF">2017-04-09T18:08:38Z</dcterms:modified>
</cp:coreProperties>
</file>